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CDFD615-6D46-48F2-9253-414DA55CDFE9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AAEA833-A5E0-47BC-9E64-F77AAC5B67E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DFD615-6D46-48F2-9253-414DA55CDFE9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AEA833-A5E0-47BC-9E64-F77AAC5B67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CDFD615-6D46-48F2-9253-414DA55CDFE9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AAEA833-A5E0-47BC-9E64-F77AAC5B67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DFD615-6D46-48F2-9253-414DA55CDFE9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AEA833-A5E0-47BC-9E64-F77AAC5B67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CDFD615-6D46-48F2-9253-414DA55CDFE9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AAEA833-A5E0-47BC-9E64-F77AAC5B67E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DFD615-6D46-48F2-9253-414DA55CDFE9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AEA833-A5E0-47BC-9E64-F77AAC5B67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DFD615-6D46-48F2-9253-414DA55CDFE9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AEA833-A5E0-47BC-9E64-F77AAC5B67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DFD615-6D46-48F2-9253-414DA55CDFE9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AEA833-A5E0-47BC-9E64-F77AAC5B67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CDFD615-6D46-48F2-9253-414DA55CDFE9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AEA833-A5E0-47BC-9E64-F77AAC5B67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DFD615-6D46-48F2-9253-414DA55CDFE9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AEA833-A5E0-47BC-9E64-F77AAC5B67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DFD615-6D46-48F2-9253-414DA55CDFE9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AEA833-A5E0-47BC-9E64-F77AAC5B67E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CDFD615-6D46-48F2-9253-414DA55CDFE9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AAEA833-A5E0-47BC-9E64-F77AAC5B67E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48064" y="2204864"/>
            <a:ext cx="3742042" cy="18596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dirty="0" smtClean="0"/>
              <a:t> </a:t>
            </a:r>
            <a:r>
              <a:rPr lang="ru-RU" sz="4900" i="1" dirty="0" smtClean="0">
                <a:solidFill>
                  <a:srgbClr val="FFFF00"/>
                </a:solidFill>
              </a:rPr>
              <a:t>Награжден за </a:t>
            </a:r>
            <a:br>
              <a:rPr lang="ru-RU" sz="4900" i="1" dirty="0" smtClean="0">
                <a:solidFill>
                  <a:srgbClr val="FFFF00"/>
                </a:solidFill>
              </a:rPr>
            </a:br>
            <a:r>
              <a:rPr lang="ru-RU" sz="4900" i="1" dirty="0" smtClean="0">
                <a:solidFill>
                  <a:srgbClr val="FFFF00"/>
                </a:solidFill>
              </a:rPr>
              <a:t>мужество</a:t>
            </a:r>
            <a:endParaRPr lang="ru-RU" sz="3600" i="1" dirty="0">
              <a:solidFill>
                <a:srgbClr val="FFFF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3568" y="5517232"/>
            <a:ext cx="8064896" cy="10081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Варакин Михаил Николаевич</a:t>
            </a:r>
            <a:endParaRPr lang="ru-RU" sz="3200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>
          <a:xfrm>
            <a:off x="663682" y="1268760"/>
            <a:ext cx="3908318" cy="3978482"/>
          </a:xfrm>
        </p:spPr>
      </p:sp>
      <p:pic>
        <p:nvPicPr>
          <p:cNvPr id="1026" name="Picture 2" descr="D:\Вадим - флешка\Гордость нашего села\Орденоносцы\Варакин Михаил Николаевич - водитель\Варакин Михаил Николаевич - фото 2015 г..tif"/>
          <p:cNvPicPr>
            <a:picLocks noChangeAspect="1" noChangeArrowheads="1"/>
          </p:cNvPicPr>
          <p:nvPr/>
        </p:nvPicPr>
        <p:blipFill>
          <a:blip r:embed="rId2" cstate="print"/>
          <a:srcRect t="2508" b="27272"/>
          <a:stretch>
            <a:fillRect/>
          </a:stretch>
        </p:blipFill>
        <p:spPr bwMode="auto">
          <a:xfrm flipH="1">
            <a:off x="683568" y="1268760"/>
            <a:ext cx="3816424" cy="4032448"/>
          </a:xfrm>
          <a:prstGeom prst="rect">
            <a:avLst/>
          </a:prstGeom>
          <a:ln w="5715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148064" y="980728"/>
            <a:ext cx="384271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Герои современной России</a:t>
            </a:r>
            <a:endParaRPr lang="ru-RU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18864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МБУ «ЦБС Верхнеуслонского муниципального района РТ»</a:t>
            </a:r>
          </a:p>
          <a:p>
            <a:pPr algn="ctr"/>
            <a:r>
              <a:rPr lang="ru-RU" sz="1600" dirty="0" smtClean="0"/>
              <a:t>Русско-Макуловская библиотека</a:t>
            </a:r>
            <a:endParaRPr lang="ru-RU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5897880" cy="493360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Источники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9552" y="1124744"/>
            <a:ext cx="7200800" cy="602512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 </a:t>
            </a:r>
            <a:r>
              <a:rPr lang="ru-RU" sz="1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  </a:t>
            </a:r>
            <a:r>
              <a:rPr lang="ru-RU" sz="1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Простатов А.Н. Шагнувшие </a:t>
            </a:r>
            <a:r>
              <a:rPr lang="ru-RU" sz="1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сквозь </a:t>
            </a:r>
            <a:r>
              <a:rPr lang="ru-RU" sz="1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атом: о ликвидаторах Чернобыльской АЭС Варакине М.Н и  Гильмутдинове А.Г.// Волжская </a:t>
            </a:r>
            <a:r>
              <a:rPr lang="ru-RU" sz="1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новь. - </a:t>
            </a:r>
            <a:r>
              <a:rPr lang="ru-RU" sz="1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2006. – 25 апреля.</a:t>
            </a:r>
            <a:endParaRPr lang="ru-RU" sz="15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 </a:t>
            </a:r>
            <a:r>
              <a:rPr lang="ru-RU" sz="1600" dirty="0" smtClean="0"/>
              <a:t>Документы и фотографии из домашнего архива Варакина М.Н.</a:t>
            </a:r>
          </a:p>
          <a:p>
            <a:endParaRPr lang="ru-R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5805264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Работу выполнила заведующая Русско-Макуловской библиотекой Першина Надежда Александровна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72400" y="5805264"/>
            <a:ext cx="971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2021г.</a:t>
            </a:r>
            <a:endParaRPr lang="ru-RU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2708920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В презентации использованы материалы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из свободного доступа сети Интернет.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7488832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Жизнь многих поколений минувшего столетия нашей страны была ознаменована героическими событиями, всенародными великими стройками… А вот  испытание атомной энергией выпало на долю немногих наших граждан.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293096"/>
            <a:ext cx="756084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26 апреля 1986 года в 1:23:47  в ходе проведения проектного испытания турбогенератора № 8 на энергоблоке № 4 произошёл взрыв, который полностью разрушил реактор. Здание энергоблока, кровля машинного зала частично обрушились. В различных помещениях и на крыше возникло более 30 очагов пожара.  К 5 часам 26 апреля пожар был ликвидирован</a:t>
            </a:r>
            <a:endParaRPr lang="ru-RU" dirty="0"/>
          </a:p>
        </p:txBody>
      </p:sp>
      <p:pic>
        <p:nvPicPr>
          <p:cNvPr id="4" name="Picture 2" descr="https://im0-tub-ru.yandex.net/i?id=e65df25302a1bf6b8158fbdf1f4d233c&amp;n=33&amp;h=215&amp;w=3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44824"/>
            <a:ext cx="3600400" cy="2246004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Надежда\Desktop\Чернобыль. Работа над презентацией\Варакин Михаил Николаевич - водитель\Варакин Михаил Николаевич - фото 2015 г..ti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620688"/>
            <a:ext cx="2417554" cy="3602629"/>
          </a:xfrm>
          <a:prstGeom prst="rect">
            <a:avLst/>
          </a:prstGeom>
          <a:ln w="5715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59832" y="404664"/>
            <a:ext cx="49685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/>
            <a:r>
              <a:rPr 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Варакин Михаил Николаевич родился 25 ноября 1948 года в селе </a:t>
            </a:r>
            <a:r>
              <a:rPr lang="ru-RU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Зарубиха</a:t>
            </a:r>
            <a:r>
              <a:rPr 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Верхнеуслонского района. После армии работал в «Сельхозтехнике» водителем. </a:t>
            </a:r>
          </a:p>
          <a:p>
            <a:pPr indent="449263"/>
            <a:r>
              <a:rPr 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7 сентября 1986 г. получил повестку о направлении в военкомат на </a:t>
            </a:r>
            <a:r>
              <a:rPr lang="ru-RU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спецсборы</a:t>
            </a:r>
            <a:r>
              <a:rPr 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 После подготовки был направлен на Украину, в Чернобыль. </a:t>
            </a:r>
          </a:p>
          <a:p>
            <a:pPr indent="449263"/>
            <a:r>
              <a:rPr 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Два с половиной месяца  жил и трудился Михаил Николаевич в самом пекле, о чем, красноречивее всяких удостоверений говорит его удостоверение о  полученной инвалидности вследствие перенесения лучевой болезни, связанной с радиационным воздействием.</a:t>
            </a:r>
            <a:endParaRPr lang="ru-RU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8" descr="C:\Users\Надежда\Desktop\Чернобыль. Работа над презентацией\Варакин Михаил Николаевич - водитель\Удост. перенесшего лучевую болезнь.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236" y="4797152"/>
            <a:ext cx="4773890" cy="175547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404664"/>
            <a:ext cx="72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Нехотя рассказывает он сегодня о трагедии, чувствуется, что тяжело даются воспоминания. Разве можно вычеркнуть из памяти пустые деревни, желтые сосновые посадки вокруг АЭС, сослуживцев, которые слепли на ходу, заболевали белокровием…</a:t>
            </a:r>
          </a:p>
          <a:p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М.Н. Варакин работал на КрАЗе, возил щебень в Припяти, которым засыпали территорию атомной станции толщиной в метр, а сверху бетонировали. Так же строили «могильники»  для техники, поднимали вокруг станции бетонные стены, которые потом еще и накрывали.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 descr="C:\Users\Надежда\Desktop\Чернобыль. Работа над презентацией\Варакин Михаил Николаевич - водитель\Пропуск на право вьезда в закрытую зону..tif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411413" y="3888954"/>
            <a:ext cx="3456731" cy="266424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404664"/>
            <a:ext cx="7488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Это был титанический труд, - рассказывает Михаил Николаевич, – молодые были мы тогда, не чувствовали поначалу ничего и не предполагали о последствиях, которые вскоре дали о себе знать.</a:t>
            </a:r>
          </a:p>
          <a:p>
            <a:pPr>
              <a:buFont typeface="Wingdings" pitchFamily="2" charset="2"/>
              <a:buNone/>
            </a:pP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Каждый день после работы проверяли нас на радиацию – сколько рентгенов «взяли» за день. Проведут аппаратом, а он свистит и зашкаливает. Через каждые три дня одежду и обувь складывали в специальные мешки, которые потом уничтожались.</a:t>
            </a:r>
          </a:p>
          <a:p>
            <a:pPr>
              <a:buFont typeface="Wingdings" pitchFamily="2" charset="2"/>
              <a:buNone/>
            </a:pP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</a:p>
        </p:txBody>
      </p:sp>
      <p:pic>
        <p:nvPicPr>
          <p:cNvPr id="2050" name="Picture 2" descr="D:\Вадим - флешка\Гордость нашего села\Орденоносцы\Варакин Михаил Николаевич - водитель\ВАракин Михаил Николаевич, Гаранин Г.М., Скареднов Анатолий, .....tif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35696" y="3212975"/>
            <a:ext cx="4680520" cy="3206129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76672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Вместе с ним одновременно работали  верхнеуслонцы  </a:t>
            </a:r>
            <a:r>
              <a:rPr lang="ru-R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С.Архиреев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и Н.Матвеев. Но они жили за 70 километров от станции. Возили их на работу сначала на одном автобусе, а за 20 км. до станции пересаживали на  другой, так называемый «грязный» автобус, который шел уже до АЭС. </a:t>
            </a:r>
          </a:p>
          <a:p>
            <a:pPr>
              <a:buFont typeface="Wingdings" pitchFamily="2" charset="2"/>
              <a:buNone/>
            </a:pP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Михаил Николаевич дольше всех пробыл на станции, ведь он не только работал, но и жил здесь.</a:t>
            </a:r>
          </a:p>
        </p:txBody>
      </p:sp>
      <p:pic>
        <p:nvPicPr>
          <p:cNvPr id="8194" name="Picture 2" descr="Ликвидатор снял это в чернобыльской зоне, пока камеру не забрал КГБ"/>
          <p:cNvPicPr>
            <a:picLocks noChangeAspect="1" noChangeArrowheads="1"/>
          </p:cNvPicPr>
          <p:nvPr/>
        </p:nvPicPr>
        <p:blipFill>
          <a:blip r:embed="rId2" cstate="print"/>
          <a:srcRect b="5305"/>
          <a:stretch>
            <a:fillRect/>
          </a:stretch>
        </p:blipFill>
        <p:spPr bwMode="auto">
          <a:xfrm>
            <a:off x="1763688" y="3212976"/>
            <a:ext cx="4608512" cy="3160063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355160" cy="493360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  <a:latin typeface="Arial Black" pitchFamily="34" charset="0"/>
              </a:rPr>
              <a:t>Награды за героический труд</a:t>
            </a:r>
            <a:endParaRPr lang="ru-RU" dirty="0"/>
          </a:p>
        </p:txBody>
      </p:sp>
      <p:pic>
        <p:nvPicPr>
          <p:cNvPr id="5" name="Picture 6" descr="C:\Users\Надежда\Desktop\Чернобыль. Работа над презентацией\Варакин Михаил Николаевич - водитель\Почетная грамота от 7.12.86г.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08050"/>
            <a:ext cx="1944687" cy="274796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339752" y="2780928"/>
            <a:ext cx="2304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Почетная грамота  за доблестный и самоотверженный труд. – 7.12.1986г.</a:t>
            </a:r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5" descr="C:\Users\Надежда\Desktop\Чернобыль. Работа над презентацией\Варакин Михаил Николаевич - водитель\Почетная грамота от 12.12.86г.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819525"/>
            <a:ext cx="1901825" cy="27051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411760" y="5517232"/>
            <a:ext cx="2304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Почетная грамота  за доблестный и самоотверженный труд. – 19.12.1986г.</a:t>
            </a:r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3" descr="C:\Users\Надежда\Desktop\Чернобыль. Работа над презентацией\Варакин Михаил Николаевич - водитель\Благодарственное письмо - 23.11.86г. - 1.t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32040" y="908720"/>
            <a:ext cx="2139950" cy="2951162"/>
          </a:xfr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Picture 4" descr="C:\Users\Надежда\Desktop\Чернобыль. Работа над презентацией\Варакин Михаил Николаевич - водитель\Благодарственное письмо - 23.11.86г. - 2.tif"/>
          <p:cNvPicPr>
            <a:picLocks noChangeAspect="1" noChangeArrowheads="1"/>
          </p:cNvPicPr>
          <p:nvPr/>
        </p:nvPicPr>
        <p:blipFill>
          <a:blip r:embed="rId5" cstate="print"/>
          <a:srcRect l="54353" t="-336"/>
          <a:stretch>
            <a:fillRect/>
          </a:stretch>
        </p:blipFill>
        <p:spPr bwMode="auto">
          <a:xfrm>
            <a:off x="5652120" y="2780928"/>
            <a:ext cx="2089150" cy="277336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076056" y="5661248"/>
            <a:ext cx="3096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Благодарственное письмо </a:t>
            </a:r>
          </a:p>
          <a:p>
            <a:pPr algn="ctr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 активное участие в ликвидации аварии. – 23.11.1986г.</a:t>
            </a:r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дежда\Desktop\Чернобыль. Работа над презентацией\Варакин Михаил Николаевич - водитель\Медаль В память о ликвидации катастрофы на ЧАЭС-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88640"/>
            <a:ext cx="2088232" cy="2978774"/>
          </a:xfr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Picture 3" descr="C:\Users\Надежда\Desktop\Чернобыль. Работа над презентацией\Варакин Михаил Николаевич - водитель\Медаль В память о ликвидации катастрофы на ЧАЭС-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3456384" cy="240549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Picture 4" descr="C:\Users\Надежда\Desktop\Чернобыль. Работа над презентацией\Варакин Михаил Николаевич - водитель\Орден Мужества 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88640"/>
            <a:ext cx="2192720" cy="295232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5" descr="C:\Users\Надежда\Desktop\Чернобыль. Работа над презентацией\Варакин Михаил Николаевич - водитель\Орден Мужества -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0451" y="3501008"/>
            <a:ext cx="3598028" cy="2409379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146" name="Picture 2" descr="Орден Мужества — Википеди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76672"/>
            <a:ext cx="1301330" cy="2649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776864" cy="504056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Arial Black" pitchFamily="34" charset="0"/>
              </a:rPr>
              <a:t>Встреча с учащимися </a:t>
            </a:r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Макуловской </a:t>
            </a:r>
            <a:r>
              <a:rPr lang="ru-RU" sz="2000" dirty="0">
                <a:solidFill>
                  <a:srgbClr val="FFFF00"/>
                </a:solidFill>
                <a:latin typeface="Arial Black" pitchFamily="34" charset="0"/>
              </a:rPr>
              <a:t>школы </a:t>
            </a:r>
            <a:endParaRPr lang="ru-RU" sz="2000" dirty="0"/>
          </a:p>
        </p:txBody>
      </p:sp>
      <p:pic>
        <p:nvPicPr>
          <p:cNvPr id="5" name="Picture 2" descr="http://www.vuslon.ru/media/k2/items/cache/b7b3056cab41130e24a54167e4a60151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4384675" cy="328930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Picture 4" descr="http://www.vuslon.ru/images/stories/images/DSC03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2969777" cy="396098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88024" y="112474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Апрель 2016 года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4581128"/>
            <a:ext cx="4392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Михаил Николаевич охотно отзывается на приглашения в Макуловскую школу в </a:t>
            </a:r>
            <a:r>
              <a:rPr lang="ru-RU" dirty="0"/>
              <a:t>Международный день памяти о чернобыльской </a:t>
            </a:r>
            <a:r>
              <a:rPr lang="ru-RU" dirty="0" smtClean="0"/>
              <a:t>катастрофе, делится  воспоминаниями и желает, чтобы  люди больше никогда не встречались с такими трагедиями.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154</TotalTime>
  <Words>286</Words>
  <Application>Microsoft Office PowerPoint</Application>
  <PresentationFormat>Экран (4:3)</PresentationFormat>
  <Paragraphs>32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Изящная</vt:lpstr>
      <vt:lpstr> Награжден за  мужество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за героический труд</vt:lpstr>
      <vt:lpstr>Презентация PowerPoint</vt:lpstr>
      <vt:lpstr>Встреча с учащимися Макуловской школы </vt:lpstr>
      <vt:lpstr>Источники: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</dc:creator>
  <cp:lastModifiedBy>Надежда</cp:lastModifiedBy>
  <cp:revision>14</cp:revision>
  <dcterms:created xsi:type="dcterms:W3CDTF">2021-09-29T19:20:57Z</dcterms:created>
  <dcterms:modified xsi:type="dcterms:W3CDTF">2021-10-21T09:53:49Z</dcterms:modified>
</cp:coreProperties>
</file>